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4" y="953956"/>
            <a:ext cx="9200147" cy="51750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8730" y="222807"/>
            <a:ext cx="7766936" cy="1646302"/>
          </a:xfrm>
        </p:spPr>
        <p:txBody>
          <a:bodyPr/>
          <a:lstStyle/>
          <a:p>
            <a:endParaRPr lang="de-DE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62124" y="5032140"/>
            <a:ext cx="7766936" cy="1096899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de-DE" dirty="0" smtClean="0">
                <a:solidFill>
                  <a:schemeClr val="bg1"/>
                </a:solidFill>
              </a:rPr>
              <a:t>Simon Pierre </a:t>
            </a:r>
            <a:r>
              <a:rPr lang="de-DE" dirty="0" err="1" smtClean="0">
                <a:solidFill>
                  <a:schemeClr val="bg1"/>
                </a:solidFill>
              </a:rPr>
              <a:t>Kapnang</a:t>
            </a:r>
            <a:endParaRPr lang="de-DE" dirty="0" smtClean="0">
              <a:solidFill>
                <a:schemeClr val="bg1"/>
              </a:solidFill>
            </a:endParaRPr>
          </a:p>
          <a:p>
            <a:pPr algn="l"/>
            <a:r>
              <a:rPr lang="de-DE" dirty="0" smtClean="0">
                <a:solidFill>
                  <a:schemeClr val="bg1"/>
                </a:solidFill>
              </a:rPr>
              <a:t>Deniz Bora</a:t>
            </a:r>
          </a:p>
          <a:p>
            <a:pPr algn="l"/>
            <a:r>
              <a:rPr lang="de-DE" dirty="0" smtClean="0">
                <a:solidFill>
                  <a:schemeClr val="bg1"/>
                </a:solidFill>
              </a:rPr>
              <a:t>Meik </a:t>
            </a:r>
            <a:r>
              <a:rPr lang="de-DE" dirty="0" err="1" smtClean="0">
                <a:solidFill>
                  <a:schemeClr val="bg1"/>
                </a:solidFill>
              </a:rPr>
              <a:t>Bolender</a:t>
            </a:r>
            <a:endParaRPr lang="de-DE" dirty="0" smtClean="0">
              <a:solidFill>
                <a:schemeClr val="bg1"/>
              </a:solidFill>
            </a:endParaRPr>
          </a:p>
          <a:p>
            <a:pPr algn="l"/>
            <a:r>
              <a:rPr lang="de-DE" sz="4400" dirty="0" smtClean="0">
                <a:solidFill>
                  <a:schemeClr val="bg1"/>
                </a:solidFill>
              </a:rPr>
              <a:t>Gruppe 18</a:t>
            </a:r>
            <a:endParaRPr lang="de-D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8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Gebäude haben nicht in die Atmosphäre gepasst </a:t>
            </a:r>
          </a:p>
          <a:p>
            <a:pPr lvl="1"/>
            <a:r>
              <a:rPr lang="de-DE" dirty="0" smtClean="0"/>
              <a:t>Lösung: Nodes Editor -&gt; RGB Balance -&gt; weniger Blau mehr Gelb </a:t>
            </a:r>
          </a:p>
          <a:p>
            <a:pPr lvl="2"/>
            <a:r>
              <a:rPr lang="de-DE" dirty="0" smtClean="0"/>
              <a:t>Kein </a:t>
            </a:r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Oclusion</a:t>
            </a:r>
            <a:r>
              <a:rPr lang="de-DE" dirty="0" smtClean="0"/>
              <a:t> </a:t>
            </a:r>
            <a:r>
              <a:rPr lang="de-DE" sz="1200" dirty="0" smtClean="0"/>
              <a:t>( </a:t>
            </a:r>
            <a:r>
              <a:rPr lang="de-DE" sz="1200" dirty="0" err="1" smtClean="0"/>
              <a:t>rendering</a:t>
            </a:r>
            <a:r>
              <a:rPr lang="de-DE" sz="1200" dirty="0" smtClean="0"/>
              <a:t> beschleunigen )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2655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Transformationseffekt :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59710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Idee finden mit der jeder zufrieden ist</a:t>
            </a:r>
          </a:p>
          <a:p>
            <a:pPr lvl="1"/>
            <a:r>
              <a:rPr lang="de-DE" dirty="0" smtClean="0"/>
              <a:t>Lösung: Kompromiss schließen und von jeder Idee etwas mit einfließen lassen</a:t>
            </a:r>
          </a:p>
          <a:p>
            <a:r>
              <a:rPr lang="de-DE" dirty="0" smtClean="0"/>
              <a:t>Ein zusätzliches Gruppenmitglied ist </a:t>
            </a:r>
            <a:r>
              <a:rPr lang="de-DE" dirty="0" err="1" smtClean="0"/>
              <a:t>dazugestoßen</a:t>
            </a:r>
            <a:endParaRPr lang="de-DE" dirty="0" smtClean="0"/>
          </a:p>
          <a:p>
            <a:pPr lvl="1"/>
            <a:r>
              <a:rPr lang="de-DE" dirty="0" smtClean="0"/>
              <a:t>Lösung: Ü-Ei Figur in einen Vorspann einbinden</a:t>
            </a:r>
          </a:p>
          <a:p>
            <a:pPr lvl="1"/>
            <a:r>
              <a:rPr lang="de-DE" dirty="0" smtClean="0"/>
              <a:t>Mit zusätzlichem „Charakter“ an bestehender </a:t>
            </a:r>
            <a:r>
              <a:rPr lang="de-DE" dirty="0"/>
              <a:t>I</a:t>
            </a:r>
            <a:r>
              <a:rPr lang="de-DE" dirty="0" smtClean="0"/>
              <a:t>dee beteiligt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0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Zeitplanung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 der Zeitplanung gab es keine </a:t>
            </a:r>
            <a:r>
              <a:rPr lang="de-DE" dirty="0"/>
              <a:t>V</a:t>
            </a:r>
            <a:r>
              <a:rPr lang="de-DE" dirty="0" smtClean="0"/>
              <a:t>erschiebungen. Wir lagen immer im Zeitplan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84" y="2534588"/>
            <a:ext cx="7379368" cy="41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0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Lessons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Learned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Wochen sind zu wenig Zeit!</a:t>
            </a:r>
          </a:p>
          <a:p>
            <a:r>
              <a:rPr lang="de-DE" dirty="0" smtClean="0"/>
              <a:t>Kaum Wissen vorhanden, mit dem man seine Ideen umsetzen kann</a:t>
            </a:r>
          </a:p>
          <a:p>
            <a:r>
              <a:rPr lang="de-DE" dirty="0" smtClean="0"/>
              <a:t>Zeitpuffer für Fehler einplanen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72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Der Film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60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Herausforderungen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9524" y="2136525"/>
            <a:ext cx="8596668" cy="4119895"/>
          </a:xfrm>
        </p:spPr>
        <p:txBody>
          <a:bodyPr/>
          <a:lstStyle/>
          <a:p>
            <a:r>
              <a:rPr lang="de-DE" dirty="0" smtClean="0"/>
              <a:t>Textur auf die Känguru-Wal Figur zu legen ( Augen ) </a:t>
            </a:r>
          </a:p>
          <a:p>
            <a:pPr lvl="1"/>
            <a:r>
              <a:rPr lang="de-DE" dirty="0" smtClean="0"/>
              <a:t>Vertices kopiert und etwas hochgehoben</a:t>
            </a:r>
          </a:p>
          <a:p>
            <a:pPr marL="457200" lvl="1" indent="0">
              <a:buNone/>
            </a:pP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9" y="3336758"/>
            <a:ext cx="4241011" cy="26547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88" y="3336758"/>
            <a:ext cx="4247649" cy="26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5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 auf eine </a:t>
            </a:r>
            <a:r>
              <a:rPr lang="de-DE" dirty="0" err="1" smtClean="0"/>
              <a:t>Sphere</a:t>
            </a:r>
            <a:r>
              <a:rPr lang="de-DE" dirty="0" smtClean="0"/>
              <a:t> auftragen</a:t>
            </a:r>
          </a:p>
          <a:p>
            <a:pPr lvl="1"/>
            <a:r>
              <a:rPr lang="de-DE" dirty="0" smtClean="0"/>
              <a:t>Textur wird an Enden der Textur verzerrt und schließt nicht richtig ab</a:t>
            </a:r>
          </a:p>
          <a:p>
            <a:pPr lvl="1"/>
            <a:r>
              <a:rPr lang="de-DE" dirty="0" smtClean="0"/>
              <a:t>Lösung: Edit Mode -&gt; </a:t>
            </a:r>
            <a:r>
              <a:rPr lang="de-DE" dirty="0" err="1" smtClean="0"/>
              <a:t>Unwrap</a:t>
            </a:r>
            <a:r>
              <a:rPr lang="de-DE" dirty="0" smtClean="0"/>
              <a:t> -&gt; Smart UV </a:t>
            </a:r>
            <a:r>
              <a:rPr lang="de-DE" dirty="0" err="1" smtClean="0"/>
              <a:t>Projecting</a:t>
            </a:r>
            <a:r>
              <a:rPr lang="de-DE" dirty="0" smtClean="0"/>
              <a:t> -&gt; Textur Skalieren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84144"/>
            <a:ext cx="4483768" cy="280235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02" y="3470176"/>
            <a:ext cx="4475196" cy="28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Obect</a:t>
            </a:r>
            <a:r>
              <a:rPr lang="de-DE" dirty="0" smtClean="0"/>
              <a:t>(Stacheln) werden im Rendering nicht angezeigt</a:t>
            </a:r>
          </a:p>
          <a:p>
            <a:r>
              <a:rPr lang="de-DE" dirty="0" smtClean="0"/>
              <a:t>Ursache: Blender Bug</a:t>
            </a:r>
          </a:p>
          <a:p>
            <a:r>
              <a:rPr lang="de-DE" dirty="0" smtClean="0"/>
              <a:t>Lösung: Keine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9" y="3817402"/>
            <a:ext cx="3552775" cy="222395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56" y="3817402"/>
            <a:ext cx="3552775" cy="22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Texturen der Gebäude sahen Anfangs unrealistische aus (zu viele Fenster / zu wenig Fenster). </a:t>
            </a:r>
          </a:p>
          <a:p>
            <a:r>
              <a:rPr lang="de-DE" dirty="0" smtClean="0"/>
              <a:t>Lösung: Scene / Stadt als Ganzes vorstellen und Größenverhältnis bestimmen.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" y="3697705"/>
            <a:ext cx="4000850" cy="251230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81" y="3801979"/>
            <a:ext cx="3755809" cy="23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6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Textur passte nicht auf </a:t>
            </a:r>
            <a:r>
              <a:rPr lang="de-DE" dirty="0" err="1" smtClean="0"/>
              <a:t>Sphere</a:t>
            </a:r>
            <a:r>
              <a:rPr lang="de-DE" dirty="0" smtClean="0"/>
              <a:t>. Textur war verzerrt und ist nicht ineinander übergegangen.</a:t>
            </a:r>
          </a:p>
          <a:p>
            <a:pPr marL="342900" lvl="1" indent="-342900"/>
            <a:r>
              <a:rPr lang="de-DE" dirty="0" smtClean="0"/>
              <a:t>Lösung</a:t>
            </a:r>
            <a:r>
              <a:rPr lang="de-DE" dirty="0"/>
              <a:t>: Edit Mode -&gt; </a:t>
            </a:r>
            <a:r>
              <a:rPr lang="de-DE" dirty="0" err="1"/>
              <a:t>Unwrap</a:t>
            </a:r>
            <a:r>
              <a:rPr lang="de-DE" dirty="0"/>
              <a:t> -&gt; Smart UV </a:t>
            </a:r>
            <a:r>
              <a:rPr lang="de-DE" dirty="0" err="1"/>
              <a:t>Projecting</a:t>
            </a:r>
            <a:r>
              <a:rPr lang="de-DE" dirty="0"/>
              <a:t> -&gt; Textur </a:t>
            </a:r>
            <a:r>
              <a:rPr lang="de-DE" dirty="0" smtClean="0"/>
              <a:t>Skalieren</a:t>
            </a:r>
          </a:p>
          <a:p>
            <a:pPr marL="342900" lvl="1" indent="-342900"/>
            <a:endParaRPr lang="de-DE" dirty="0"/>
          </a:p>
          <a:p>
            <a:pPr marL="342900" lvl="1" indent="-342900"/>
            <a:r>
              <a:rPr lang="de-DE" dirty="0" smtClean="0"/>
              <a:t>Screenshot </a:t>
            </a:r>
            <a:r>
              <a:rPr lang="de-DE" dirty="0" err="1" smtClean="0"/>
              <a:t>futuristic</a:t>
            </a:r>
            <a:r>
              <a:rPr lang="de-DE" dirty="0" smtClean="0"/>
              <a:t> ball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99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Renderzeit</a:t>
            </a:r>
            <a:r>
              <a:rPr lang="de-DE" dirty="0" smtClean="0"/>
              <a:t> reduzieren trotz vieler Polygone</a:t>
            </a:r>
          </a:p>
          <a:p>
            <a:pPr lvl="1"/>
            <a:r>
              <a:rPr lang="de-DE" dirty="0" smtClean="0"/>
              <a:t>Lösung: Einstellungen -&gt; Samples -&gt; </a:t>
            </a:r>
            <a:r>
              <a:rPr lang="de-DE" dirty="0" err="1" smtClean="0"/>
              <a:t>Lightpath</a:t>
            </a:r>
            <a:endParaRPr lang="de-DE" dirty="0" smtClean="0"/>
          </a:p>
          <a:p>
            <a:pPr lvl="2"/>
            <a:r>
              <a:rPr lang="de-DE" dirty="0" err="1" smtClean="0"/>
              <a:t>Bounces</a:t>
            </a:r>
            <a:r>
              <a:rPr lang="de-DE" dirty="0" smtClean="0"/>
              <a:t> -&gt; </a:t>
            </a:r>
            <a:r>
              <a:rPr lang="de-DE" dirty="0"/>
              <a:t>M</a:t>
            </a:r>
            <a:r>
              <a:rPr lang="de-DE" dirty="0" smtClean="0"/>
              <a:t>ax runterstellen bei Objekten mit </a:t>
            </a:r>
            <a:br>
              <a:rPr lang="de-DE" dirty="0" smtClean="0"/>
            </a:br>
            <a:r>
              <a:rPr lang="de-DE" dirty="0" err="1" smtClean="0"/>
              <a:t>Glossy</a:t>
            </a:r>
            <a:r>
              <a:rPr lang="de-DE" dirty="0" smtClean="0"/>
              <a:t> und Diffuse</a:t>
            </a:r>
          </a:p>
          <a:p>
            <a:pPr lvl="2"/>
            <a:r>
              <a:rPr lang="de-DE" dirty="0" smtClean="0"/>
              <a:t>Kein Punktuelles Licht, mind. 2-3 Lichtquellen, </a:t>
            </a:r>
            <a:br>
              <a:rPr lang="de-DE" dirty="0" smtClean="0"/>
            </a:br>
            <a:r>
              <a:rPr lang="de-DE" dirty="0" smtClean="0"/>
              <a:t>welche groß seien müssen(Planes)</a:t>
            </a:r>
          </a:p>
          <a:p>
            <a:pPr marL="914400" lvl="2" indent="0">
              <a:buNone/>
            </a:pP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52" y="2217993"/>
            <a:ext cx="2454006" cy="382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Herausforderung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Gruppentreffen </a:t>
            </a:r>
            <a:r>
              <a:rPr lang="de-DE" dirty="0" err="1" smtClean="0"/>
              <a:t>erangieren</a:t>
            </a:r>
            <a:endParaRPr lang="de-DE" dirty="0" smtClean="0"/>
          </a:p>
          <a:p>
            <a:pPr lvl="1"/>
            <a:r>
              <a:rPr lang="de-DE" dirty="0" smtClean="0"/>
              <a:t>Lösung: Kompromisse schließen / Arbeitsteilung </a:t>
            </a:r>
          </a:p>
          <a:p>
            <a:pPr lvl="1"/>
            <a:r>
              <a:rPr lang="de-DE" dirty="0" smtClean="0"/>
              <a:t>Jeder hatte seine festen Aufgaben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89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281</Words>
  <Application>Microsoft Office PowerPoint</Application>
  <PresentationFormat>Breitbild</PresentationFormat>
  <Paragraphs>54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Facette</vt:lpstr>
      <vt:lpstr>PowerPoint-Präsentation</vt:lpstr>
      <vt:lpstr>Der Film</vt:lpstr>
      <vt:lpstr>Herausforderungen</vt:lpstr>
      <vt:lpstr>Herausforderung</vt:lpstr>
      <vt:lpstr>Herausforderung</vt:lpstr>
      <vt:lpstr>Herausforderung</vt:lpstr>
      <vt:lpstr>Herausforderung</vt:lpstr>
      <vt:lpstr>Herausforderung</vt:lpstr>
      <vt:lpstr>Herausforderung</vt:lpstr>
      <vt:lpstr>Herausforderung</vt:lpstr>
      <vt:lpstr>Herausforderung</vt:lpstr>
      <vt:lpstr>Herausforderung</vt:lpstr>
      <vt:lpstr>Zeitplanung</vt:lpstr>
      <vt:lpstr>Lessons Learned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Hector: Le Cyborg Gruppe 18</dc:title>
  <dc:creator>fdai3755</dc:creator>
  <cp:lastModifiedBy>fdai3755</cp:lastModifiedBy>
  <cp:revision>11</cp:revision>
  <dcterms:created xsi:type="dcterms:W3CDTF">2014-12-15T13:11:08Z</dcterms:created>
  <dcterms:modified xsi:type="dcterms:W3CDTF">2014-12-15T15:53:08Z</dcterms:modified>
</cp:coreProperties>
</file>